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26"/>
    <p:restoredTop sz="94692"/>
  </p:normalViewPr>
  <p:slideViewPr>
    <p:cSldViewPr snapToGrid="0" snapToObjects="1">
      <p:cViewPr>
        <p:scale>
          <a:sx n="111" d="100"/>
          <a:sy n="111" d="100"/>
        </p:scale>
        <p:origin x="1120" y="6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5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A1C4-F99D-124C-B5AF-CD259D5E6E32}" type="datetimeFigureOut">
              <a:rPr lang="en-US" smtClean="0"/>
              <a:t>8/11/22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F47B-3166-3249-AF60-76790CD5F9B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73" y="6386227"/>
            <a:ext cx="745381" cy="34711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A1C4-F99D-124C-B5AF-CD259D5E6E32}" type="datetimeFigureOut">
              <a:rPr lang="en-US" smtClean="0"/>
              <a:t>8/11/22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F47B-3166-3249-AF60-76790CD5F9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A1C4-F99D-124C-B5AF-CD259D5E6E32}" type="datetimeFigureOut">
              <a:rPr lang="en-US" smtClean="0"/>
              <a:t>8/11/22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F47B-3166-3249-AF60-76790CD5F9BD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1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80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A1C4-F99D-124C-B5AF-CD259D5E6E32}" type="datetimeFigureOut">
              <a:rPr lang="en-US" smtClean="0"/>
              <a:t>8/11/22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F47B-3166-3249-AF60-76790CD5F9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A1C4-F99D-124C-B5AF-CD259D5E6E32}" type="datetimeFigureOut">
              <a:rPr lang="en-US" smtClean="0"/>
              <a:t>8/11/22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F47B-3166-3249-AF60-76790CD5F9B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1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A1C4-F99D-124C-B5AF-CD259D5E6E32}" type="datetimeFigureOut">
              <a:rPr lang="en-US" smtClean="0"/>
              <a:t>8/11/22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F47B-3166-3249-AF60-76790CD5F9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A1C4-F99D-124C-B5AF-CD259D5E6E32}" type="datetimeFigureOut">
              <a:rPr lang="en-US" smtClean="0"/>
              <a:t>8/11/22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F47B-3166-3249-AF60-76790CD5F9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4" y="609601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1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A1C4-F99D-124C-B5AF-CD259D5E6E32}" type="datetimeFigureOut">
              <a:rPr lang="en-US" smtClean="0"/>
              <a:t>8/11/22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F47B-3166-3249-AF60-76790CD5F9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A1C4-F99D-124C-B5AF-CD259D5E6E32}" type="datetimeFigureOut">
              <a:rPr lang="en-US" smtClean="0"/>
              <a:t>8/11/22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F47B-3166-3249-AF60-76790CD5F9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9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A1C4-F99D-124C-B5AF-CD259D5E6E32}" type="datetimeFigureOut">
              <a:rPr lang="en-US" smtClean="0"/>
              <a:t>8/11/22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F47B-3166-3249-AF60-76790CD5F9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0"/>
            <a:ext cx="4184035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A1C4-F99D-124C-B5AF-CD259D5E6E32}" type="datetimeFigureOut">
              <a:rPr lang="en-US" smtClean="0"/>
              <a:t>8/11/22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F47B-3166-3249-AF60-76790CD5F9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6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6" y="2737247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5" y="2737247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A1C4-F99D-124C-B5AF-CD259D5E6E32}" type="datetimeFigureOut">
              <a:rPr lang="en-US" smtClean="0"/>
              <a:t>8/11/22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F47B-3166-3249-AF60-76790CD5F9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A1C4-F99D-124C-B5AF-CD259D5E6E32}" type="datetimeFigureOut">
              <a:rPr lang="en-US" smtClean="0"/>
              <a:t>8/11/22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F47B-3166-3249-AF60-76790CD5F9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A1C4-F99D-124C-B5AF-CD259D5E6E32}" type="datetimeFigureOut">
              <a:rPr lang="en-US" smtClean="0"/>
              <a:t>8/11/22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F47B-3166-3249-AF60-76790CD5F9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6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5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51" indent="0">
              <a:buNone/>
              <a:defRPr sz="1400"/>
            </a:lvl2pPr>
            <a:lvl3pPr marL="914104" indent="0">
              <a:buNone/>
              <a:defRPr sz="1200"/>
            </a:lvl3pPr>
            <a:lvl4pPr marL="1371155" indent="0">
              <a:buNone/>
              <a:defRPr sz="1000"/>
            </a:lvl4pPr>
            <a:lvl5pPr marL="1828205" indent="0">
              <a:buNone/>
              <a:defRPr sz="1000"/>
            </a:lvl5pPr>
            <a:lvl6pPr marL="2285258" indent="0">
              <a:buNone/>
              <a:defRPr sz="1000"/>
            </a:lvl6pPr>
            <a:lvl7pPr marL="2742309" indent="0">
              <a:buNone/>
              <a:defRPr sz="1000"/>
            </a:lvl7pPr>
            <a:lvl8pPr marL="3199360" indent="0">
              <a:buNone/>
              <a:defRPr sz="1000"/>
            </a:lvl8pPr>
            <a:lvl9pPr marL="3656411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A1C4-F99D-124C-B5AF-CD259D5E6E32}" type="datetimeFigureOut">
              <a:rPr lang="en-US" smtClean="0"/>
              <a:t>8/11/22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F47B-3166-3249-AF60-76790CD5F9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5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5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A1C4-F99D-124C-B5AF-CD259D5E6E32}" type="datetimeFigureOut">
              <a:rPr lang="en-US" smtClean="0"/>
              <a:t>8/11/22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F47B-3166-3249-AF60-76790CD5F9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8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2160590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4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AFA1C4-F99D-124C-B5AF-CD259D5E6E32}" type="datetimeFigureOut">
              <a:rPr lang="en-US" smtClean="0"/>
              <a:t>8/11/22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5" y="6041364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2ACF47B-3166-3249-AF60-76790CD5F9BD}" type="slidenum">
              <a:rPr lang="en-US" smtClean="0"/>
              <a:t>‹#›</a:t>
            </a:fld>
            <a:endParaRPr lang="en-US"/>
          </a:p>
        </p:txBody>
      </p:sp>
      <p:pic>
        <p:nvPicPr>
          <p:cNvPr id="30" name="Picture 29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641" y="88929"/>
            <a:ext cx="745381" cy="347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006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189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1" indent="-342891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956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CI Color Scheme">
      <a:dk1>
        <a:srgbClr val="2D2D2F"/>
      </a:dk1>
      <a:lt1>
        <a:srgbClr val="FFFFFF"/>
      </a:lt1>
      <a:dk2>
        <a:srgbClr val="000000"/>
      </a:dk2>
      <a:lt2>
        <a:srgbClr val="EBEBEB"/>
      </a:lt2>
      <a:accent1>
        <a:srgbClr val="6B313D"/>
      </a:accent1>
      <a:accent2>
        <a:srgbClr val="994F60"/>
      </a:accent2>
      <a:accent3>
        <a:srgbClr val="D2BD91"/>
      </a:accent3>
      <a:accent4>
        <a:srgbClr val="E4CEA0"/>
      </a:accent4>
      <a:accent5>
        <a:srgbClr val="6B313D"/>
      </a:accent5>
      <a:accent6>
        <a:srgbClr val="B6A580"/>
      </a:accent6>
      <a:hlink>
        <a:srgbClr val="99CAFF"/>
      </a:hlink>
      <a:folHlink>
        <a:srgbClr val="EAFCFF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CI Slideshow Template " id="{894B9F1B-07AC-6848-8FEE-C76C817A71A4}" vid="{12FBD7A6-4E1A-D349-9951-05A2EB66A27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CCI Slideshow Template </Template>
  <TotalTime>7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Franklin Gothic Book</vt:lpstr>
      <vt:lpstr>Franklin Gothic Medium</vt:lpstr>
      <vt:lpstr>Wingdings 3</vt:lpstr>
      <vt:lpstr>Arial</vt:lpstr>
      <vt:lpstr>Facet</vt:lpstr>
      <vt:lpstr>PowerPoint Presentation</vt:lpstr>
    </vt:vector>
  </TitlesOfParts>
  <Company/>
  <LinksUpToDate>false</LinksUpToDate>
  <SharedDoc>false</SharedDoc>
  <HyperlinksChanged>false</HyperlinksChanged>
  <AppVersion>15.0036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Walsh</dc:creator>
  <cp:lastModifiedBy>Michael Walsh</cp:lastModifiedBy>
  <cp:revision>2</cp:revision>
  <dcterms:created xsi:type="dcterms:W3CDTF">2022-08-11T14:06:17Z</dcterms:created>
  <dcterms:modified xsi:type="dcterms:W3CDTF">2022-08-11T14:13:56Z</dcterms:modified>
</cp:coreProperties>
</file>